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3"/>
  </p:notesMasterIdLst>
  <p:sldIdLst>
    <p:sldId id="366" r:id="rId3"/>
    <p:sldId id="346" r:id="rId4"/>
    <p:sldId id="369" r:id="rId5"/>
    <p:sldId id="322" r:id="rId6"/>
    <p:sldId id="353" r:id="rId7"/>
    <p:sldId id="359" r:id="rId8"/>
    <p:sldId id="352" r:id="rId9"/>
    <p:sldId id="348" r:id="rId10"/>
    <p:sldId id="349" r:id="rId11"/>
    <p:sldId id="354" r:id="rId12"/>
    <p:sldId id="363" r:id="rId13"/>
    <p:sldId id="370" r:id="rId14"/>
    <p:sldId id="361" r:id="rId15"/>
    <p:sldId id="362" r:id="rId16"/>
    <p:sldId id="351" r:id="rId17"/>
    <p:sldId id="360" r:id="rId18"/>
    <p:sldId id="350" r:id="rId19"/>
    <p:sldId id="367" r:id="rId20"/>
    <p:sldId id="368" r:id="rId21"/>
    <p:sldId id="356" r:id="rId22"/>
  </p:sldIdLst>
  <p:sldSz cx="12192000" cy="6858000"/>
  <p:notesSz cx="6858000" cy="9144000"/>
  <p:custShowLst>
    <p:custShow name="Sponsor Slides" id="0">
      <p:sldLst>
        <p:sld r:id="rId3"/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6320761-ED20-4C7B-9484-59237E0A0783}">
          <p14:sldIdLst>
            <p14:sldId id="366"/>
            <p14:sldId id="346"/>
          </p14:sldIdLst>
        </p14:section>
        <p14:section name="Main Slides" id="{BD4AE434-FB75-488A-BE53-0A8BF7EA68DF}">
          <p14:sldIdLst>
            <p14:sldId id="369"/>
            <p14:sldId id="322"/>
            <p14:sldId id="353"/>
            <p14:sldId id="359"/>
            <p14:sldId id="352"/>
            <p14:sldId id="348"/>
            <p14:sldId id="349"/>
            <p14:sldId id="354"/>
            <p14:sldId id="363"/>
            <p14:sldId id="370"/>
            <p14:sldId id="361"/>
            <p14:sldId id="362"/>
            <p14:sldId id="351"/>
            <p14:sldId id="360"/>
            <p14:sldId id="350"/>
            <p14:sldId id="367"/>
            <p14:sldId id="368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DDE"/>
    <a:srgbClr val="A0C4E5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0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add Identity to </a:t>
            </a:r>
            <a:r>
              <a:rPr lang="en-US" dirty="0" err="1"/>
              <a:t>proj</a:t>
            </a:r>
            <a:r>
              <a:rPr lang="en-US" dirty="0"/>
              <a:t>. after creating in VS; you can with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Release Management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applies to TFS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using IDE / editor, you wouldn’t know CLI </a:t>
            </a:r>
            <a:r>
              <a:rPr lang="en-US" dirty="0" err="1"/>
              <a:t>params</a:t>
            </a:r>
            <a:r>
              <a:rPr lang="en-US" dirty="0"/>
              <a:t> to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54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352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publish </a:t>
            </a:r>
            <a:r>
              <a:rPr lang="en-US" b="0" dirty="0"/>
              <a:t>(SCD) </a:t>
            </a:r>
            <a:r>
              <a:rPr lang="en-US" b="0" dirty="0">
                <a:sym typeface="Wingdings" panose="05000000000000000000" pitchFamily="2" charset="2"/>
              </a:rPr>
              <a:t> coming in VS 2017 15.7 Preview 3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</a:t>
            </a:r>
            <a:r>
              <a:rPr lang="en-US">
                <a:sym typeface="Wingdings" panose="05000000000000000000" pitchFamily="2" charset="2"/>
              </a:rPr>
              <a:t>repo’s Documentation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jp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C619-0DD2-49EC-B7AC-A6FDC259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690688"/>
            <a:ext cx="7486650" cy="47053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50429"/>
              </p:ext>
            </p:extLst>
          </p:nvPr>
        </p:nvGraphicFramePr>
        <p:xfrm>
          <a:off x="844461" y="1825625"/>
          <a:ext cx="10509339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DotNetCliToolReference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Microsoft.VisualStudio.Web.CodeGeneration.Tools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024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0EA76-42D7-4F71-AD29-B88B5C2B27AA}"/>
              </a:ext>
            </a:extLst>
          </p:cNvPr>
          <p:cNvSpPr/>
          <p:nvPr/>
        </p:nvSpPr>
        <p:spPr>
          <a:xfrm>
            <a:off x="1345834" y="4564924"/>
            <a:ext cx="90808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457700" y="554832"/>
            <a:ext cx="5455444" cy="36234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51855"/>
              </p:ext>
            </p:extLst>
          </p:nvPr>
        </p:nvGraphicFramePr>
        <p:xfrm>
          <a:off x="844461" y="1825625"/>
          <a:ext cx="1023284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84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CI / CD pipeline</a:t>
            </a:r>
          </a:p>
          <a:p>
            <a:pPr lvl="1"/>
            <a:r>
              <a:rPr lang="en-US" sz="2000" dirty="0"/>
              <a:t>Build definitions</a:t>
            </a:r>
          </a:p>
          <a:p>
            <a:pPr lvl="1"/>
            <a:r>
              <a:rPr lang="en-US" sz="2000" dirty="0"/>
              <a:t>Release definitions</a:t>
            </a:r>
          </a:p>
          <a:p>
            <a:r>
              <a:rPr lang="en-US" sz="2400" dirty="0"/>
              <a:t>CLI knowledge needed for advanced cases</a:t>
            </a:r>
          </a:p>
        </p:txBody>
      </p:sp>
    </p:spTree>
    <p:extLst>
      <p:ext uri="{BB962C8B-B14F-4D97-AF65-F5344CB8AC3E}">
        <p14:creationId xmlns:p14="http://schemas.microsoft.com/office/powerpoint/2010/main" val="13600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15FD-5890-4E58-B672-F54DC999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definition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28B04-DE74-4B3A-9136-B5663DFF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981200" cy="28289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68F7CB-AA5F-4272-A42B-5258E40EB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95530"/>
              </p:ext>
            </p:extLst>
          </p:nvPr>
        </p:nvGraphicFramePr>
        <p:xfrm>
          <a:off x="3009901" y="1690688"/>
          <a:ext cx="8343899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89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56012"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build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2018-03-26T19:30:30.5011481Z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build D:\a\1\s\TagHelperSuite.Sample\TagHelperSuite.Sample.csproj --configuration release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2018-03-26T19:31:09.5408036Z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build D:\a\1\s\TagHelperSuite.Tests\TagHelperSuite.Tests.csproj --configuration release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test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2018-02-20T01:20:37.6023913Z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test D:\a\1\s\TagHelperSuite.Tests\TagHelperSuite.Tests.csproj --configuration release --logger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trx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--results-directory D:\a\_temp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2018-02-20T01:20:38.6943014Z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Build started, please wait...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2018-02-20T01:20:41.0551162Z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Build completed.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C8A807E-9610-4EB5-AAA9-4DD1E76F6099}"/>
              </a:ext>
            </a:extLst>
          </p:cNvPr>
          <p:cNvSpPr/>
          <p:nvPr/>
        </p:nvSpPr>
        <p:spPr>
          <a:xfrm>
            <a:off x="3048001" y="4868862"/>
            <a:ext cx="5156565" cy="5969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6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4E31-9B02-4222-B302-F0204A6F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</a:t>
            </a:r>
            <a:r>
              <a:rPr lang="en-US"/>
              <a:t>build definition task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76D39-8481-432C-8B71-E22FC17C6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148" y="1482725"/>
            <a:ext cx="6337299" cy="490540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F58B95-F5BB-4091-896E-BEC830BC4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37085"/>
              </p:ext>
            </p:extLst>
          </p:nvPr>
        </p:nvGraphicFramePr>
        <p:xfrm>
          <a:off x="7421394" y="1482724"/>
          <a:ext cx="4211805" cy="249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80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492376"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test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2018-03-26T19:11:13.3481702Z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[command]"C:\Program Files\dotnet\dotnet.exe" test D:\a\1\s\TagHelperSuite.Tests\TagHelperSuite.Tests.csproj --configuration release --no-build --logger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trx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--results-directory D:\a\_temp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37643D5-880A-4A21-8BBC-BDA056E8AB73}"/>
              </a:ext>
            </a:extLst>
          </p:cNvPr>
          <p:cNvSpPr/>
          <p:nvPr/>
        </p:nvSpPr>
        <p:spPr>
          <a:xfrm>
            <a:off x="6619875" y="5613400"/>
            <a:ext cx="653172" cy="3937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54E65-3452-46DB-9A3E-49AF9300D90B}"/>
              </a:ext>
            </a:extLst>
          </p:cNvPr>
          <p:cNvSpPr/>
          <p:nvPr/>
        </p:nvSpPr>
        <p:spPr>
          <a:xfrm>
            <a:off x="10287000" y="2860157"/>
            <a:ext cx="1019174" cy="28309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86A638-02FD-4C70-82BC-00AA493D6C95}"/>
              </a:ext>
            </a:extLst>
          </p:cNvPr>
          <p:cNvCxnSpPr>
            <a:cxnSpLocks/>
          </p:cNvCxnSpPr>
          <p:nvPr/>
        </p:nvCxnSpPr>
        <p:spPr>
          <a:xfrm flipV="1">
            <a:off x="6946461" y="3143251"/>
            <a:ext cx="3340539" cy="24701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1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C99A8FB7-A79B-4BC9-9D56-B79587F6AA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23893E2-3349-46D7-A7AA-B9E447957F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B7592FE-10D1-4664-B623-353F47C8D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6D5F9-8094-4AC1-A026-7B9B8E776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5567481" y="2665184"/>
            <a:ext cx="3485607" cy="3485607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r="7821" b="1"/>
          <a:stretch/>
        </p:blipFill>
        <p:spPr bwMode="auto"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r="13779"/>
          <a:stretch/>
        </p:blipFill>
        <p:spPr bwMode="auto"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99340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i="1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>
              <a:buNone/>
            </a:pPr>
            <a:endParaRPr lang="en-US" sz="1800" i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6907CD63-B855-418A-828E-6B35CFA444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3409" y="6203796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</TotalTime>
  <Words>922</Words>
  <Application>Microsoft Office PowerPoint</Application>
  <PresentationFormat>Widescreen</PresentationFormat>
  <Paragraphs>173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2" baseType="lpstr">
      <vt:lpstr>Arial</vt:lpstr>
      <vt:lpstr>Calibri</vt:lpstr>
      <vt:lpstr>Consolas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Build with Microsoft Tech</vt:lpstr>
      <vt:lpstr>&gt; dotnet tour</vt:lpstr>
      <vt:lpstr>Agenda</vt:lpstr>
      <vt:lpstr>What is the .NET Core CLI?</vt:lpstr>
      <vt:lpstr>Learn abstraction below comfort zone</vt:lpstr>
      <vt:lpstr>Command structure</vt:lpstr>
      <vt:lpstr>DEMO</vt:lpstr>
      <vt:lpstr>Integration with VS Code</vt:lpstr>
      <vt:lpstr>VS Code DEMO</vt:lpstr>
      <vt:lpstr>Right-click &gt; Add &gt; New Item…?</vt:lpstr>
      <vt:lpstr>PowerPoint Presentation</vt:lpstr>
      <vt:lpstr>Scaffolding setup</vt:lpstr>
      <vt:lpstr>Scaffolding command</vt:lpstr>
      <vt:lpstr>Creation of templates</vt:lpstr>
      <vt:lpstr>DEMO</vt:lpstr>
      <vt:lpstr>Integration with VSTS</vt:lpstr>
      <vt:lpstr>Build definition tasks</vt:lpstr>
      <vt:lpstr>Customize build definition task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1116</cp:revision>
  <dcterms:created xsi:type="dcterms:W3CDTF">2016-07-13T16:00:36Z</dcterms:created>
  <dcterms:modified xsi:type="dcterms:W3CDTF">2018-04-04T18:22:05Z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